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0" Type="http://schemas.openxmlformats.org/officeDocument/2006/relationships/tableStyles" Target="tableStyles.xml"/><Relationship Id="rId2" Type="http://schemas.openxmlformats.org/officeDocument/2006/relationships/theme" Target="theme/theme1.xml"/><Relationship Id="rId19" Type="http://schemas.openxmlformats.org/officeDocument/2006/relationships/viewProps" Target="viewProps.xml"/><Relationship Id="rId18" Type="http://schemas.openxmlformats.org/officeDocument/2006/relationships/presProps" Target="presProps.xml"/><Relationship Id="rId17" Type="http://schemas.openxmlformats.org/officeDocument/2006/relationships/handoutMaster" Target="handoutMasters/handoutMaster1.xml"/><Relationship Id="rId16" Type="http://schemas.openxmlformats.org/officeDocument/2006/relationships/notesMaster" Target="notesMasters/notesMaster1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altLang="en-US"/>
              <a:t>Algoritmo para Analise de Principais Componentes</a:t>
            </a:r>
            <a:endParaRPr lang="pt-BR" alt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altLang="en-US"/>
              <a:t>Luiz Cortinhas Ferreira Neto</a:t>
            </a:r>
            <a:endParaRPr lang="pt-BR" altLang="en-US"/>
          </a:p>
        </p:txBody>
      </p:sp>
      <p:sp>
        <p:nvSpPr>
          <p:cNvPr id="3" name="Caixa de Texto 2"/>
          <p:cNvSpPr txBox="1"/>
          <p:nvPr/>
        </p:nvSpPr>
        <p:spPr>
          <a:xfrm>
            <a:off x="541020" y="6489700"/>
            <a:ext cx="922337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pt-BR" altLang="en-US"/>
              <a:t>https://code.earthengine.google.com/ddf126e426d8819d22c7d5f3e9201e0d</a:t>
            </a:r>
            <a:endParaRPr lang="pt-B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PC5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PC6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PC7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PC8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>
                <a:sym typeface="+mn-ea"/>
              </a:rPr>
              <a:t>Caracteristicas</a:t>
            </a:r>
            <a:endParaRPr lang="pt-BR" alt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Redução da dimensionalidade espectral</a:t>
            </a:r>
            <a:endParaRPr lang="pt-BR" alt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Descoberta de relações nvumericas entre alvos</a:t>
            </a:r>
            <a:endParaRPr lang="pt-BR" altLang="en-US"/>
          </a:p>
        </p:txBody>
      </p:sp>
      <p:sp>
        <p:nvSpPr>
          <p:cNvPr id="4" name="Caixa de Texto 3"/>
          <p:cNvSpPr txBox="1"/>
          <p:nvPr/>
        </p:nvSpPr>
        <p:spPr>
          <a:xfrm>
            <a:off x="861060" y="6380480"/>
            <a:ext cx="948499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pt-BR" altLang="en-US"/>
              <a:t>Referencia: https://www.youtube.com/watch?v=FgakZw6K1QQ</a:t>
            </a:r>
            <a:endParaRPr lang="pt-B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Passos:</a:t>
            </a:r>
            <a:endParaRPr lang="pt-BR" altLang="en-US"/>
          </a:p>
        </p:txBody>
      </p:sp>
      <p:sp>
        <p:nvSpPr>
          <p:cNvPr id="5" name="Caixa de Texto 4"/>
          <p:cNvSpPr txBox="1"/>
          <p:nvPr/>
        </p:nvSpPr>
        <p:spPr>
          <a:xfrm>
            <a:off x="1299845" y="2091055"/>
            <a:ext cx="9211310" cy="26765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p>
            <a:r>
              <a:rPr lang="pt-BR" altLang="en-US" sz="2800"/>
              <a:t> 1 - Mosaico</a:t>
            </a:r>
            <a:endParaRPr lang="pt-BR" altLang="en-US" sz="2800"/>
          </a:p>
          <a:p>
            <a:r>
              <a:rPr lang="pt-BR" altLang="en-US" sz="2800"/>
              <a:t> 2 - Calculo da Matriz de Covariancia</a:t>
            </a:r>
            <a:endParaRPr lang="pt-BR" altLang="en-US" sz="2800"/>
          </a:p>
          <a:p>
            <a:r>
              <a:rPr lang="pt-BR" altLang="en-US" sz="2800"/>
              <a:t> 3 - Calculo dos Autovetores e Autovalores (Eigen) *</a:t>
            </a:r>
            <a:endParaRPr lang="pt-BR" altLang="en-US" sz="2800"/>
          </a:p>
          <a:p>
            <a:r>
              <a:rPr lang="pt-BR" altLang="en-US" sz="2800"/>
              <a:t> 4 - Normalização das Bandas pela raiz quadrada dos AutoValores *</a:t>
            </a:r>
            <a:endParaRPr lang="pt-BR" altLang="en-US" sz="2800"/>
          </a:p>
          <a:p>
            <a:r>
              <a:rPr lang="pt-BR" altLang="en-US" sz="2800"/>
              <a:t> 5 - Novas Bandas “clusterizadas” pelo PCA</a:t>
            </a:r>
            <a:endParaRPr lang="pt-BR" altLang="en-US" sz="2800"/>
          </a:p>
        </p:txBody>
      </p:sp>
      <p:sp>
        <p:nvSpPr>
          <p:cNvPr id="7" name="Caixa de Texto 6"/>
          <p:cNvSpPr txBox="1"/>
          <p:nvPr/>
        </p:nvSpPr>
        <p:spPr>
          <a:xfrm>
            <a:off x="331470" y="6379210"/>
            <a:ext cx="8464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/>
              <a:t>* Sem visualização em Mapa</a:t>
            </a:r>
            <a:endParaRPr lang="pt-BR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Mosaico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81075" y="1374140"/>
            <a:ext cx="9849485" cy="1259205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7130" y="3160395"/>
            <a:ext cx="6563995" cy="288988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 b="1"/>
              <a:t>Matriz Centrada na Média</a:t>
            </a:r>
            <a:endParaRPr lang="pt-BR" altLang="en-US" b="1"/>
          </a:p>
        </p:txBody>
      </p:sp>
      <p:pic>
        <p:nvPicPr>
          <p:cNvPr id="6" name="Espaço Reservado para Conteúdo 5"/>
          <p:cNvPicPr>
            <a:picLocks noChangeAspect="1"/>
          </p:cNvPicPr>
          <p:nvPr>
            <p:ph sz="half" idx="1"/>
          </p:nvPr>
        </p:nvPicPr>
        <p:blipFill>
          <a:blip r:embed="rId1"/>
          <a:stretch>
            <a:fillRect/>
          </a:stretch>
        </p:blipFill>
        <p:spPr>
          <a:xfrm>
            <a:off x="6743700" y="4173220"/>
            <a:ext cx="5181600" cy="2280920"/>
          </a:xfrm>
          <a:prstGeom prst="rect">
            <a:avLst/>
          </a:prstGeom>
        </p:spPr>
      </p:pic>
      <p:pic>
        <p:nvPicPr>
          <p:cNvPr id="4" name="Espaço Reservado para Conteúdo 3"/>
          <p:cNvPicPr>
            <a:picLocks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89000" y="4173220"/>
            <a:ext cx="5181600" cy="2280920"/>
          </a:xfrm>
          <a:prstGeom prst="rect">
            <a:avLst/>
          </a:prstGeom>
        </p:spPr>
      </p:pic>
      <p:sp>
        <p:nvSpPr>
          <p:cNvPr id="5" name="Caixa de Texto 4"/>
          <p:cNvSpPr txBox="1"/>
          <p:nvPr/>
        </p:nvSpPr>
        <p:spPr>
          <a:xfrm>
            <a:off x="3008630" y="3804920"/>
            <a:ext cx="1418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/>
              <a:t>Original</a:t>
            </a:r>
            <a:endParaRPr lang="pt-BR" altLang="en-US"/>
          </a:p>
        </p:txBody>
      </p:sp>
      <p:sp>
        <p:nvSpPr>
          <p:cNvPr id="7" name="Caixa de Texto 6"/>
          <p:cNvSpPr txBox="1"/>
          <p:nvPr/>
        </p:nvSpPr>
        <p:spPr>
          <a:xfrm>
            <a:off x="8863330" y="3865245"/>
            <a:ext cx="1418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pt-BR" altLang="en-US"/>
              <a:t>Ajustada</a:t>
            </a:r>
            <a:endParaRPr lang="pt-BR" altLang="en-US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1409700"/>
            <a:ext cx="10020300" cy="189547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PC1</a:t>
            </a:r>
            <a:endParaRPr lang="pt-BR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PC2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PC3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Principais Componentes considerando o box da imagem inteira</a:t>
            </a:r>
            <a:endParaRPr lang="pt-BR" altLang="en-US"/>
          </a:p>
        </p:txBody>
      </p:sp>
      <p:sp>
        <p:nvSpPr>
          <p:cNvPr id="6" name="Caixa de Texto 5"/>
          <p:cNvSpPr txBox="1"/>
          <p:nvPr/>
        </p:nvSpPr>
        <p:spPr>
          <a:xfrm>
            <a:off x="5826760" y="6303010"/>
            <a:ext cx="5384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pt-BR" altLang="en-US"/>
              <a:t>PC4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963295" y="1825625"/>
            <a:ext cx="9883775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1080</Words>
  <Application>WPS Presentation</Application>
  <PresentationFormat>宽屏</PresentationFormat>
  <Paragraphs>63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Principais Componentes considerando o box da imagem inteira</vt:lpstr>
      <vt:lpstr>Principais Componentes considerando o box da imagem inteira</vt:lpstr>
      <vt:lpstr>Principais Componentes considerando o box da imagem inteira</vt:lpstr>
      <vt:lpstr>Principais Componentes considerando o box da imagem inteira</vt:lpstr>
      <vt:lpstr>Principais Componentes considerando o box da imagem inteira</vt:lpstr>
      <vt:lpstr>Principais Componentes considerando o box da imagem inteira</vt:lpstr>
      <vt:lpstr>Principais Componentes considerando o box da imagem inteira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google1558534553</cp:lastModifiedBy>
  <cp:revision>5</cp:revision>
  <dcterms:created xsi:type="dcterms:W3CDTF">2021-04-22T16:20:19Z</dcterms:created>
  <dcterms:modified xsi:type="dcterms:W3CDTF">2021-04-22T17:01:00Z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1046-11.2.0.10101</vt:lpwstr>
  </property>
</Properties>
</file>

<file path=docProps/thumbnail.jpeg>
</file>